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79" r:id="rId2"/>
    <p:sldId id="277" r:id="rId3"/>
    <p:sldId id="256" r:id="rId4"/>
    <p:sldId id="257" r:id="rId5"/>
    <p:sldId id="259" r:id="rId6"/>
    <p:sldId id="258" r:id="rId7"/>
    <p:sldId id="260" r:id="rId8"/>
    <p:sldId id="261" r:id="rId9"/>
    <p:sldId id="262" r:id="rId10"/>
    <p:sldId id="274" r:id="rId11"/>
    <p:sldId id="263" r:id="rId12"/>
    <p:sldId id="264" r:id="rId13"/>
    <p:sldId id="267" r:id="rId14"/>
    <p:sldId id="265" r:id="rId15"/>
    <p:sldId id="266" r:id="rId16"/>
    <p:sldId id="275" r:id="rId17"/>
    <p:sldId id="269" r:id="rId18"/>
    <p:sldId id="270" r:id="rId19"/>
    <p:sldId id="271" r:id="rId20"/>
    <p:sldId id="272" r:id="rId21"/>
    <p:sldId id="273" r:id="rId22"/>
    <p:sldId id="276" r:id="rId23"/>
    <p:sldId id="26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61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11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114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90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400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133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854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09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13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97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99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69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583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971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921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03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43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734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letters-2204270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205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E0FF8-37EA-018C-95BB-8497F80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 of Key Value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6A407-161A-8334-E76B-FD30B1AC7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25769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Redis: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in-memory data store known for high-speed caching, real-time analytics, and session management.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DynamoDB: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fully managed NoSQL database by AWS, designed for web applications needing scalable and low-latency data access.</a:t>
            </a:r>
          </a:p>
          <a:p>
            <a:pPr algn="just"/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Riak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distributed database optimized for high availability and scalability, commonly used in IoT and e-commerce applications.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AED6E-FD7C-75E5-96E6-F8A36DCDB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B63FB2-9A8D-8665-60A7-E208CF6323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097" y="4797159"/>
            <a:ext cx="3932903" cy="20608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5433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C6F8DC-C41E-24C0-B0B0-D66456E6B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7CC48-235E-2C4C-536B-4654188B2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Document Store?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6C03A-7DFC-13E0-A63F-71D0612F1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84762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Store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type of NoSQL database that stores data in a flexible, schema-less format, allowing each document to have a unique structure.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stores are highly suitable for managing unstructured or semi-structured data, such as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 or XML files.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22DAC9-2504-76C3-0BBD-AD39C7AC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09AE1C-A0C5-80D7-0E4A-BDF5FB01A7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910" y="4360606"/>
            <a:ext cx="3746090" cy="24973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15245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0463B-9885-64D9-5F7F-4EEBA1249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FE464-17D6-E998-04C1-F018F9473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of Document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C5873-26C2-3BE2-2D43-F7179A9E1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45433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Unstructured Data Storage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 stores are designed to manage unstructured or semi-structured data without a rigid schema.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Nested Hierarchies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Data is stored in nested structures, typically in JSON, BSON, or XML formats. This structure supports complex, hierarchical information within a single document.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ACID Transactions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Some document stores support transactions with ACID properties, ensuring data reliability and consistency during updates.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2E7062-C976-E1E4-38ED-88E39A3AA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67892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CC56F-5900-E367-D4F7-E2B0B181B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EF8A-BE6A-90D1-1F7C-058967A52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of Document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2A7E-0604-9BA2-F64A-F418AEEA22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35601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Querying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Documents can be queried based on contents, allowing for searches using document paths, without needing object-relational mapping.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Schema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 stores are schema-less, making it easy to add new fields without predefined schema adjustments.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1F8FE5-3AEA-CD9E-E073-CAE93E660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44007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A7187-3580-69C5-F347-6CC9FE3C7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8B69F-1E40-8074-4B6A-5354DDAB5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and Data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3423E-6C42-58B5-D3F5-8A2752CFF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614259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/>
              <a:t>Documents as Main Storage Units</a:t>
            </a:r>
            <a:r>
              <a:rPr lang="en-US" sz="2400" dirty="0"/>
              <a:t>: Each document in the database contains all the data for a given entity or object, eliminating the need for multiple tables or relations.</a:t>
            </a:r>
          </a:p>
          <a:p>
            <a:pPr algn="just"/>
            <a:r>
              <a:rPr lang="en-US" sz="2400" b="1" dirty="0"/>
              <a:t>Collections</a:t>
            </a:r>
            <a:r>
              <a:rPr lang="en-US" sz="2400" dirty="0"/>
              <a:t>: Documents are grouped into collections, which serve a similar purpose as tables in relational databases but allow for diverse document structures.</a:t>
            </a:r>
          </a:p>
          <a:p>
            <a:pPr algn="just"/>
            <a:r>
              <a:rPr lang="en-US" sz="2400" b="1" dirty="0"/>
              <a:t>Indexes</a:t>
            </a:r>
            <a:r>
              <a:rPr lang="en-US" sz="2400" dirty="0"/>
              <a:t>: Document stores often support indexing on document attributes, providing efficient searching and querying capabilities.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D288C0-F510-F03F-3BC1-6534B83E5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19929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4A38C-FB0E-94FE-4AC1-BCDE97C0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B7666-3E5F-74D1-4972-6079101AE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Limitations of Document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E1E67-90E8-454E-AAB5-FC74B0DAD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614259" cy="34163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Consistency Challenges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 stores prioritize availability and scalability, sometimes compromising on strict consistency, which can affect applications needing strong consistency guarantees.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in Complex Joins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 stores are less optimized for scenarios requiring complex joins across multiple documents.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Redundancy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Embedding data in documents can lead to redundancy, especially when data changes frequently across documents.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1E7BB3-FB26-2FAB-E9DA-8B1DEABF2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31541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45811-AB77-B86B-D0E8-743785FD8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32438-4BBC-6191-9B77-2C9A6325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en-US" b="1" dirty="0"/>
              <a:t> of Document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1EEFB-6E9C-6A7B-426E-E3524E778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45433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stores data in flexible, JSON-like documents and is commonly used for applications requiring dynamic schema, such as 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management systems, 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catalogs, 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analytics.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81AA0-BC6D-4419-0A69-975BDA075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F0ACF6-F32F-81B8-AB3F-3E406056F1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034" y="3701467"/>
            <a:ext cx="5114966" cy="31565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9538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A0FFE-400A-33F0-F405-4E63DC4E2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5E553-05A2-7FAE-1E55-0BFA976C1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Column-Family Store?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5B246-77B5-9420-B719-DC85865D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633923" cy="3416300"/>
          </a:xfrm>
        </p:spPr>
        <p:txBody>
          <a:bodyPr/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Column-Family Store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NoSQL databases organizes data into groups of related columns, known as column families.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sparse datasets where some columns may not have values in every row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 it only stores data where values exist.</a:t>
            </a:r>
          </a:p>
          <a:p>
            <a:pPr marL="0" indent="0" algn="just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B22359-4314-3AB5-7025-7069E76CD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989E81-E648-62D2-5443-7BD5775B7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181" y="4354007"/>
            <a:ext cx="3175819" cy="25886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59529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717D6-826F-57A0-B8F6-FEEB68B9D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63E78-3315-08B0-F40D-DE68AE437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</a:t>
            </a:r>
            <a:r>
              <a:rPr lang="en-US" b="1" dirty="0"/>
              <a:t> of Column-Family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06A80-9A6A-9C96-B49B-10F1DE27F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604427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Scalability: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to scale horizontally by distributing data across multiple nodes, supporting large datasets.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Partitionability: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Column-family stores can partition large datasets into smaller groups of rows for parallel processing across nodes.</a:t>
            </a:r>
          </a:p>
          <a:p>
            <a:pPr marL="0" indent="0" algn="just"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Tree-Like Structure: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is organized hierarchically, where columns are grouped into families, and families can be further grouped into column groups or super-columns.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6F3B0A-F7D9-EE41-F243-0BF96D815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73590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D963E-D2AF-43AA-A8E9-88E2913D9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BC566-E6D5-D843-B57C-00A394F7A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</a:t>
            </a:r>
            <a:r>
              <a:rPr lang="en-US" b="1" dirty="0"/>
              <a:t> of Column-Family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A6C2B-EC40-79A4-2B04-6E1E6D34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35601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Storage for Sparse Data: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non-empty values are stored, optimizing memory use and storage.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Replication and Fault Tolerance: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can be replicated across nodes, enhancing availability and reliability.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Analytics: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In-memory analytics are faster due to column-based data storage, allowing for efficient access to specific fields needed for queries.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58A7C9-15F9-3EBB-BD99-CCDF087F0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9721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6A00F1-2293-D773-8FAC-A8334595E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42900"/>
            <a:ext cx="109728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0883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75CD1-770B-E501-0BE7-069DFB0B0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0C1C1-E2D5-14EF-B4BF-767AF5E42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en-US" b="1" dirty="0"/>
              <a:t> and Data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9B220-33AC-DE3D-9D6D-9075773C4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35601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 Families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column family in a column-family store is similar to a table in a relational database, but with a significant difference. Each row in a column family can have its own set of columns.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 Columns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Some implementations, such as Cassandra, support super columns, which allow for nested column families. Super columns organize data hierarchically, grouping similar columns together.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B638E2-4D84-3E69-F68C-AE42305C2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343795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328B26-20B7-2E5F-1E9E-CA189CB92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0BD25-D823-936F-0747-39D51902D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US" b="1" dirty="0"/>
              <a:t> of Column-Family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BC6E8-5090-4814-60B5-1C19D4F97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496272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Query Language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Unlike SQL, the query language for column-family stores is often restricted to basic operations (e.g., inserts, updates, deletes) and lacks complex query support.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Complicated Data Model for Nested Queries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Although column-family stores can handle nested data with super columns, this structure can become complex and challenging to maintain.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Complexity in Data Management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Managing data partitioning, replication, and consistency settings can require significant configuration to ensure optimal performance and fault tolerance.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3F24F-15E7-3B27-C6BF-05FE6F01A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1219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4EE23-D6B8-C070-86E6-5A1D3CF95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BE57C-1CF1-ED8C-C6D9-76698DFA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en-US" b="1" dirty="0"/>
              <a:t> of Column-Family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FA437-7CF3-8A07-9430-86F03326F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35601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Apache Cassandra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is designed to handle large volumes of structured data across many servers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Commonly used for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time-series data, logging, and real-time analytics applications.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EB59C9-5A8C-30F9-4991-746058C46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261FF1-F756-AFA1-FECE-07A9CEF4C6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452" y="4070671"/>
            <a:ext cx="5653548" cy="27873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470555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21F6CF-52FD-297D-6708-87B1E1753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920331" y="1253331"/>
            <a:ext cx="4351338" cy="4351338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1B4BDA5-BA33-B94A-A6DA-B278E32463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09116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EBEB4-6543-2EDB-AF55-2A30CE7171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NoSQL Data Architecture and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73D5BA-9ABF-FBAD-71E1-D623F8E5B1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Anish Kumar – 1AY21CS028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60051E-C9A0-7D69-BBA3-F6E48D5DFB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CA8178-B677-BDEB-835A-2EB96619D0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863" y="3889205"/>
            <a:ext cx="3620325" cy="251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92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9071A-0975-C17A-34EB-3E52728FB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NoSQL Data Architecture?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D9245-71D0-E0BA-A3EB-5255D4A3B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NoSQL Data Architecture is for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Unstructured or Semi-structured data.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Offering Flexibility, Scalability, &amp; High Performance.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of NoSQL Data Architecture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Schema-Less Design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Horizontal Scalability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 and BASE Models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for Various Data Models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0F4113-FBCF-8F5E-37F9-D7203492C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E6DC64-A419-51D7-39C9-9FE5528236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885" y="4060722"/>
            <a:ext cx="4200115" cy="27972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97692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4B9A4-2073-5A0B-CB89-2CE715B9A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F109F-DE6E-2286-4699-9B8F16D02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8736" y="1122363"/>
            <a:ext cx="9144000" cy="2043624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No SQL Data Bases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A124F-3A6D-964B-3283-83DA3C663A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8736" y="3574998"/>
            <a:ext cx="9144000" cy="216063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Key-Value Store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Column-Family Stores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 Stores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129C68-F1FD-42FC-9308-2AC4CEE5D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D10191-C435-DF48-97EB-7C3DAE6AE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863" y="3889205"/>
            <a:ext cx="3620325" cy="252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11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16A30-B7AA-5A46-347C-5164FF4A6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Key Value Store?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D085E-FB0E-EF81-8E3E-FC30EE548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84762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Key-Value Store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one of the simplest types of NoSQL data architecture patterns, used for high-performance and scalable data storage.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0FEED-51A2-AC46-2E7E-02CBDA41F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D3FF2A-4802-CA80-579F-E125B0381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374" y="3475192"/>
            <a:ext cx="4945626" cy="33828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3542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EEDCEA-005F-69C0-0C30-0DDCF4025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C17C2-5C2C-016C-8E2B-E1C34D82A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</a:t>
            </a:r>
            <a:r>
              <a:rPr lang="en-US" b="1" dirty="0"/>
              <a:t> of Key Value Store.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6F439-5F80-B60B-2116-DB645BAD6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45433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Performance: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key-value stores can handle large volumes of data and high request rates.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Key-value stores scale horizontally by adding more nodes, which helps in managing extensive data and increasing system load.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This system stores data in a format without a fixed schema, which allows for any type of data in the value field,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Eventual Consistency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Often, key-value stores operate under eventual consistency, meaning updates to data will propagate to all nodes over time.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6E5399-6016-FD48-7A2B-722F2D52D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85789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691D0-57DB-B4C3-0A49-26F11880E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17239-74BD-5C23-5B01-CB2E8C346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Key Value Store Operations.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C3360-3201-DCE8-1033-D2E9CDBCB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614259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Get(key):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Retrieves the value associated with a specific key.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Put(key, value):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Stores a value associated with a key, updating it if the key already exists.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Delete(key):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Removes a key and its associated value from the store.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1A0AD-BD56-D782-003E-6D7AF4163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17009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7EFA6-10D5-B3F6-5027-454A1B6DF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BCC5C-7147-5D0E-DD7C-4CF9CCE75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Limitations of Key Value Store.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FF157-2FDF-54D7-A723-93DF7026E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45433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Indexing: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Values are not indexed, so searching within a subset of values is limited.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Query Capability: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Unlike relational databases, key-value stores do not support complex queries with filters or joins.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Uniqueness: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data volume grows, maintaining unique values for keys can become more complex.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57695E-23E4-D3DE-C8F7-8A150FF66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91983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80</TotalTime>
  <Words>1110</Words>
  <Application>Microsoft Office PowerPoint</Application>
  <PresentationFormat>Widescreen</PresentationFormat>
  <Paragraphs>94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Century Gothic</vt:lpstr>
      <vt:lpstr>Times New Roman</vt:lpstr>
      <vt:lpstr>Wingdings 3</vt:lpstr>
      <vt:lpstr>Ion Boardroom</vt:lpstr>
      <vt:lpstr>PowerPoint Presentation</vt:lpstr>
      <vt:lpstr>PowerPoint Presentation</vt:lpstr>
      <vt:lpstr>NoSQL Data Architecture and Types</vt:lpstr>
      <vt:lpstr>What is NoSQL Data Architecture?</vt:lpstr>
      <vt:lpstr>Types of No SQL Data Bases</vt:lpstr>
      <vt:lpstr>What is Key Value Store?</vt:lpstr>
      <vt:lpstr>Characteristics of Key Value Store.</vt:lpstr>
      <vt:lpstr> Key Value Store Operations.</vt:lpstr>
      <vt:lpstr> Limitations of Key Value Store.</vt:lpstr>
      <vt:lpstr>Examples of Key Value Store</vt:lpstr>
      <vt:lpstr>What is Document Store?</vt:lpstr>
      <vt:lpstr>Characteristics of Document Store</vt:lpstr>
      <vt:lpstr>Characteristics of Document Store</vt:lpstr>
      <vt:lpstr>Architecture and Data Storage</vt:lpstr>
      <vt:lpstr> Limitations of Document Store</vt:lpstr>
      <vt:lpstr>Examples of Document Store</vt:lpstr>
      <vt:lpstr>What is Column-Family Store?</vt:lpstr>
      <vt:lpstr>Characteristics of Column-Family Store</vt:lpstr>
      <vt:lpstr>Characteristics of Column-Family Store</vt:lpstr>
      <vt:lpstr>Architecture and Data Storage</vt:lpstr>
      <vt:lpstr> Limitations of Column-Family Store</vt:lpstr>
      <vt:lpstr>Examples of Column-Family Store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ANISH KUMAR</dc:creator>
  <cp:lastModifiedBy>ANISH KUMAR</cp:lastModifiedBy>
  <cp:revision>5</cp:revision>
  <dcterms:created xsi:type="dcterms:W3CDTF">2024-11-04T08:40:01Z</dcterms:created>
  <dcterms:modified xsi:type="dcterms:W3CDTF">2024-11-05T03:25:22Z</dcterms:modified>
</cp:coreProperties>
</file>

<file path=docProps/thumbnail.jpeg>
</file>